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58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7" d="100"/>
          <a:sy n="77" d="100"/>
        </p:scale>
        <p:origin x="-2008"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AU" smtClean="0"/>
              <a:t>Click to edit Master title style</a:t>
            </a:r>
            <a:endParaRPr lang="en-US" dirty="0"/>
          </a:p>
        </p:txBody>
      </p:sp>
      <p:sp>
        <p:nvSpPr>
          <p:cNvPr id="11" name="Date Placeholder 10"/>
          <p:cNvSpPr>
            <a:spLocks noGrp="1"/>
          </p:cNvSpPr>
          <p:nvPr>
            <p:ph type="dt" sz="half" idx="10"/>
          </p:nvPr>
        </p:nvSpPr>
        <p:spPr bwMode="black"/>
        <p:txBody>
          <a:bodyPr/>
          <a:lstStyle/>
          <a:p>
            <a:fld id="{28E80666-FB37-4B36-9149-507F3B0178E3}" type="datetimeFigureOut">
              <a:rPr lang="en-US" smtClean="0"/>
              <a:pPr/>
              <a:t>13/05/11</a:t>
            </a:fld>
            <a:endParaRPr lang="en-US"/>
          </a:p>
        </p:txBody>
      </p:sp>
      <p:sp>
        <p:nvSpPr>
          <p:cNvPr id="17" name="Slide Number Placeholder 16"/>
          <p:cNvSpPr>
            <a:spLocks noGrp="1"/>
          </p:cNvSpPr>
          <p:nvPr>
            <p:ph type="sldNum" sz="quarter" idx="11"/>
          </p:nvPr>
        </p:nvSpPr>
        <p:spPr/>
        <p:txBody>
          <a:bodyPr/>
          <a:lstStyle/>
          <a:p>
            <a:fld id="{0FB56013-B943-42BA-886F-6F9D4EB85E9D}" type="slidenum">
              <a:rPr lang="en-US" smtClean="0"/>
              <a:t>‹#›</a:t>
            </a:fld>
            <a:endParaRPr lang="en-US"/>
          </a:p>
        </p:txBody>
      </p:sp>
      <p:sp>
        <p:nvSpPr>
          <p:cNvPr id="19" name="Footer Placeholder 1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AFDD7A28-FA93-4136-BDC1-BCCB2687E678}" type="datetimeFigureOut">
              <a:rPr lang="en-US" smtClean="0"/>
              <a:pPr/>
              <a:t>13/05/11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02FBC0-13B8-4B1E-B170-BBEED4A77C6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AFDD7A28-FA93-4136-BDC1-BCCB2687E678}" type="datetimeFigureOut">
              <a:rPr lang="en-US" smtClean="0"/>
              <a:pPr/>
              <a:t>13/05/11</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02FBC0-13B8-4B1E-B170-BBEED4A77C65}" type="slidenum">
              <a:rPr lang="en-US" smtClean="0"/>
              <a:pPr/>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AU"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9" name="Title 8"/>
          <p:cNvSpPr>
            <a:spLocks noGrp="1"/>
          </p:cNvSpPr>
          <p:nvPr>
            <p:ph type="title"/>
          </p:nvPr>
        </p:nvSpPr>
        <p:spPr/>
        <p:txBody>
          <a:bodyPr/>
          <a:lstStyle/>
          <a:p>
            <a:r>
              <a:rPr lang="en-AU" smtClean="0"/>
              <a:t>Click to edit Master title style</a:t>
            </a:r>
            <a:endParaRPr lang="en-US"/>
          </a:p>
        </p:txBody>
      </p:sp>
      <p:sp>
        <p:nvSpPr>
          <p:cNvPr id="11" name="Date Placeholder 10"/>
          <p:cNvSpPr>
            <a:spLocks noGrp="1"/>
          </p:cNvSpPr>
          <p:nvPr>
            <p:ph type="dt" sz="half" idx="14"/>
          </p:nvPr>
        </p:nvSpPr>
        <p:spPr/>
        <p:txBody>
          <a:bodyPr/>
          <a:lstStyle/>
          <a:p>
            <a:fld id="{8995D68B-21AC-438B-BECE-4F17DA129F19}" type="datetime4">
              <a:rPr lang="en-US" smtClean="0"/>
              <a:pPr/>
              <a:t>May 13, 2011</a:t>
            </a:fld>
            <a:endParaRPr lang="en-US" dirty="0"/>
          </a:p>
        </p:txBody>
      </p:sp>
      <p:sp>
        <p:nvSpPr>
          <p:cNvPr id="12" name="Slide Number Placeholder 11"/>
          <p:cNvSpPr>
            <a:spLocks noGrp="1"/>
          </p:cNvSpPr>
          <p:nvPr>
            <p:ph type="sldNum" sz="quarter" idx="15"/>
          </p:nvPr>
        </p:nvSpPr>
        <p:spPr/>
        <p:txBody>
          <a:bodyPr/>
          <a:lstStyle/>
          <a:p>
            <a:fld id="{5744759D-0EFF-4FB2-9CCE-04E00944F0FE}" type="slidenum">
              <a:rPr lang="en-US" smtClean="0"/>
              <a:pPr/>
              <a:t>‹#›</a:t>
            </a:fld>
            <a:endParaRPr lang="en-US" dirty="0"/>
          </a:p>
        </p:txBody>
      </p:sp>
      <p:sp>
        <p:nvSpPr>
          <p:cNvPr id="13" name="Footer Placeholder 12"/>
          <p:cNvSpPr>
            <a:spLocks noGrp="1"/>
          </p:cNvSpPr>
          <p:nvPr>
            <p:ph type="ftr" sz="quarter" idx="16"/>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AU"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dirty="0"/>
          </a:p>
        </p:txBody>
      </p:sp>
      <p:sp>
        <p:nvSpPr>
          <p:cNvPr id="13" name="Date Placeholder 12"/>
          <p:cNvSpPr>
            <a:spLocks noGrp="1"/>
          </p:cNvSpPr>
          <p:nvPr>
            <p:ph type="dt" sz="half" idx="10"/>
          </p:nvPr>
        </p:nvSpPr>
        <p:spPr/>
        <p:txBody>
          <a:bodyPr/>
          <a:lstStyle/>
          <a:p>
            <a:fld id="{28E80666-FB37-4B36-9149-507F3B0178E3}" type="datetimeFigureOut">
              <a:rPr lang="en-US" smtClean="0"/>
              <a:pPr/>
              <a:t>13/05/11</a:t>
            </a:fld>
            <a:endParaRPr lang="en-US"/>
          </a:p>
        </p:txBody>
      </p:sp>
      <p:sp>
        <p:nvSpPr>
          <p:cNvPr id="14" name="Slide Number Placeholder 13"/>
          <p:cNvSpPr>
            <a:spLocks noGrp="1"/>
          </p:cNvSpPr>
          <p:nvPr>
            <p:ph type="sldNum" sz="quarter" idx="11"/>
          </p:nvPr>
        </p:nvSpPr>
        <p:spPr/>
        <p:txBody>
          <a:bodyPr/>
          <a:lstStyle/>
          <a:p>
            <a:fld id="{D7E63A33-8271-4DD0-9C48-789913D7C115}"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9" name="Date Placeholder 8"/>
          <p:cNvSpPr>
            <a:spLocks noGrp="1"/>
          </p:cNvSpPr>
          <p:nvPr>
            <p:ph type="dt" sz="half" idx="15"/>
          </p:nvPr>
        </p:nvSpPr>
        <p:spPr/>
        <p:txBody>
          <a:bodyPr/>
          <a:lstStyle/>
          <a:p>
            <a:fld id="{F9E781C6-1634-4A56-B2BE-62150BE83935}" type="datetime4">
              <a:rPr lang="en-US" smtClean="0"/>
              <a:pPr/>
              <a:t>May 13, 2011</a:t>
            </a:fld>
            <a:endParaRPr lang="en-US" dirty="0"/>
          </a:p>
        </p:txBody>
      </p:sp>
      <p:sp>
        <p:nvSpPr>
          <p:cNvPr id="12" name="Slide Number Placeholder 11"/>
          <p:cNvSpPr>
            <a:spLocks noGrp="1"/>
          </p:cNvSpPr>
          <p:nvPr>
            <p:ph type="sldNum" sz="quarter" idx="16"/>
          </p:nvPr>
        </p:nvSpPr>
        <p:spPr/>
        <p:txBody>
          <a:bodyPr/>
          <a:lstStyle/>
          <a:p>
            <a:fld id="{5744759D-0EFF-4FB2-9CCE-04E00944F0FE}" type="slidenum">
              <a:rPr lang="en-US" smtClean="0"/>
              <a:pPr/>
              <a:t>‹#›</a:t>
            </a:fld>
            <a:endParaRPr lang="en-US" dirty="0"/>
          </a:p>
        </p:txBody>
      </p:sp>
      <p:sp>
        <p:nvSpPr>
          <p:cNvPr id="13" name="Footer Placeholder 12"/>
          <p:cNvSpPr>
            <a:spLocks noGrp="1"/>
          </p:cNvSpPr>
          <p:nvPr>
            <p:ph type="ftr" sz="quarter" idx="17"/>
          </p:nvPr>
        </p:nvSpPr>
        <p:spPr/>
        <p:txBody>
          <a:bodyPr/>
          <a:lstStyle/>
          <a:p>
            <a:endParaRPr lang="en-US" dirty="0"/>
          </a:p>
        </p:txBody>
      </p:sp>
      <p:sp>
        <p:nvSpPr>
          <p:cNvPr id="16" name="Title 15"/>
          <p:cNvSpPr>
            <a:spLocks noGrp="1"/>
          </p:cNvSpPr>
          <p:nvPr>
            <p:ph type="title"/>
          </p:nvPr>
        </p:nvSpPr>
        <p:spPr/>
        <p:txBody>
          <a:bodyPr/>
          <a:lstStyle/>
          <a:p>
            <a:r>
              <a:rPr lang="en-AU"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AU" smtClean="0"/>
              <a:t>Click to edit Master text styles</a:t>
            </a:r>
          </a:p>
        </p:txBody>
      </p:sp>
      <p:sp>
        <p:nvSpPr>
          <p:cNvPr id="11" name="Date Placeholder 10"/>
          <p:cNvSpPr>
            <a:spLocks noGrp="1"/>
          </p:cNvSpPr>
          <p:nvPr>
            <p:ph type="dt" sz="half" idx="16"/>
          </p:nvPr>
        </p:nvSpPr>
        <p:spPr/>
        <p:txBody>
          <a:bodyPr/>
          <a:lstStyle/>
          <a:p>
            <a:fld id="{A9372AC2-3C75-4F5F-A929-48958086FE36}" type="datetime4">
              <a:rPr lang="en-US" smtClean="0"/>
              <a:pPr/>
              <a:t>May 13, 2011</a:t>
            </a:fld>
            <a:endParaRPr lang="en-US" dirty="0"/>
          </a:p>
        </p:txBody>
      </p:sp>
      <p:sp>
        <p:nvSpPr>
          <p:cNvPr id="12" name="Slide Number Placeholder 11"/>
          <p:cNvSpPr>
            <a:spLocks noGrp="1"/>
          </p:cNvSpPr>
          <p:nvPr>
            <p:ph type="sldNum" sz="quarter" idx="17"/>
          </p:nvPr>
        </p:nvSpPr>
        <p:spPr/>
        <p:txBody>
          <a:bodyPr/>
          <a:lstStyle/>
          <a:p>
            <a:fld id="{5744759D-0EFF-4FB2-9CCE-04E00944F0FE}" type="slidenum">
              <a:rPr lang="en-US" smtClean="0"/>
              <a:pPr/>
              <a:t>‹#›</a:t>
            </a:fld>
            <a:endParaRPr lang="en-US" dirty="0"/>
          </a:p>
        </p:txBody>
      </p:sp>
      <p:sp>
        <p:nvSpPr>
          <p:cNvPr id="13" name="Footer Placeholder 12"/>
          <p:cNvSpPr>
            <a:spLocks noGrp="1"/>
          </p:cNvSpPr>
          <p:nvPr>
            <p:ph type="ftr" sz="quarter" idx="18"/>
          </p:nvPr>
        </p:nvSpPr>
        <p:spPr/>
        <p:txBody>
          <a:bodyPr/>
          <a:lstStyle/>
          <a:p>
            <a:endParaRPr lang="en-US" dirty="0"/>
          </a:p>
        </p:txBody>
      </p:sp>
      <p:sp>
        <p:nvSpPr>
          <p:cNvPr id="18" name="Title 17"/>
          <p:cNvSpPr>
            <a:spLocks noGrp="1"/>
          </p:cNvSpPr>
          <p:nvPr>
            <p:ph type="title"/>
          </p:nvPr>
        </p:nvSpPr>
        <p:spPr/>
        <p:txBody>
          <a:bodyPr/>
          <a:lstStyle/>
          <a:p>
            <a:r>
              <a:rPr lang="en-AU"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AU" smtClean="0"/>
              <a:t>Click to edit Master title style</a:t>
            </a:r>
            <a:endParaRPr lang="en-US"/>
          </a:p>
        </p:txBody>
      </p:sp>
      <p:sp>
        <p:nvSpPr>
          <p:cNvPr id="15" name="Date Placeholder 14"/>
          <p:cNvSpPr>
            <a:spLocks noGrp="1"/>
          </p:cNvSpPr>
          <p:nvPr>
            <p:ph type="dt" sz="half" idx="10"/>
          </p:nvPr>
        </p:nvSpPr>
        <p:spPr/>
        <p:txBody>
          <a:bodyPr/>
          <a:lstStyle/>
          <a:p>
            <a:fld id="{17509CF4-4C1A-45DC-BADA-6EFF91CB9ABB}" type="datetime4">
              <a:rPr lang="en-US" smtClean="0"/>
              <a:pPr/>
              <a:t>May 13, 2011</a:t>
            </a:fld>
            <a:endParaRPr lang="en-US" dirty="0"/>
          </a:p>
        </p:txBody>
      </p:sp>
      <p:sp>
        <p:nvSpPr>
          <p:cNvPr id="16" name="Slide Number Placeholder 15"/>
          <p:cNvSpPr>
            <a:spLocks noGrp="1"/>
          </p:cNvSpPr>
          <p:nvPr>
            <p:ph type="sldNum" sz="quarter" idx="11"/>
          </p:nvPr>
        </p:nvSpPr>
        <p:spPr/>
        <p:txBody>
          <a:bodyPr/>
          <a:lstStyle/>
          <a:p>
            <a:fld id="{5744759D-0EFF-4FB2-9CCE-04E00944F0FE}"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C53951C0-B478-4858-ABC7-96406A1C0480}" type="datetime4">
              <a:rPr lang="en-US" smtClean="0"/>
              <a:pPr/>
              <a:t>May 13, 2011</a:t>
            </a:fld>
            <a:endParaRPr lang="en-US" dirty="0"/>
          </a:p>
        </p:txBody>
      </p:sp>
      <p:sp>
        <p:nvSpPr>
          <p:cNvPr id="8" name="Slide Number Placeholder 7"/>
          <p:cNvSpPr>
            <a:spLocks noGrp="1"/>
          </p:cNvSpPr>
          <p:nvPr>
            <p:ph type="sldNum" sz="quarter" idx="11"/>
          </p:nvPr>
        </p:nvSpPr>
        <p:spPr/>
        <p:txBody>
          <a:bodyPr/>
          <a:lstStyle/>
          <a:p>
            <a:fld id="{5744759D-0EFF-4FB2-9CCE-04E00944F0FE}"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13" name="Title 12"/>
          <p:cNvSpPr>
            <a:spLocks noGrp="1"/>
          </p:cNvSpPr>
          <p:nvPr>
            <p:ph type="title"/>
          </p:nvPr>
        </p:nvSpPr>
        <p:spPr/>
        <p:txBody>
          <a:bodyPr/>
          <a:lstStyle/>
          <a:p>
            <a:r>
              <a:rPr lang="en-AU" smtClean="0"/>
              <a:t>Click to edit Master title style</a:t>
            </a:r>
            <a:endParaRPr lang="en-US"/>
          </a:p>
        </p:txBody>
      </p:sp>
      <p:sp>
        <p:nvSpPr>
          <p:cNvPr id="16" name="Date Placeholder 15"/>
          <p:cNvSpPr>
            <a:spLocks noGrp="1"/>
          </p:cNvSpPr>
          <p:nvPr>
            <p:ph type="dt" sz="half" idx="15"/>
          </p:nvPr>
        </p:nvSpPr>
        <p:spPr/>
        <p:txBody>
          <a:bodyPr/>
          <a:lstStyle/>
          <a:p>
            <a:fld id="{B867641A-9D94-4BD6-862F-F651067079BC}" type="datetime4">
              <a:rPr lang="en-US" smtClean="0"/>
              <a:pPr/>
              <a:t>May 13, 2011</a:t>
            </a:fld>
            <a:endParaRPr lang="en-US" dirty="0"/>
          </a:p>
        </p:txBody>
      </p:sp>
      <p:sp>
        <p:nvSpPr>
          <p:cNvPr id="19" name="Slide Number Placeholder 18"/>
          <p:cNvSpPr>
            <a:spLocks noGrp="1"/>
          </p:cNvSpPr>
          <p:nvPr>
            <p:ph type="sldNum" sz="quarter" idx="16"/>
          </p:nvPr>
        </p:nvSpPr>
        <p:spPr/>
        <p:txBody>
          <a:bodyPr/>
          <a:lstStyle/>
          <a:p>
            <a:fld id="{0FB56013-B943-42BA-886F-6F9D4EB85E9D}" type="slidenum">
              <a:rPr lang="en-US" smtClean="0"/>
              <a:t>‹#›</a:t>
            </a:fld>
            <a:endParaRPr lang="en-US"/>
          </a:p>
        </p:txBody>
      </p:sp>
      <p:sp>
        <p:nvSpPr>
          <p:cNvPr id="23" name="Footer Placeholder 22"/>
          <p:cNvSpPr>
            <a:spLocks noGrp="1"/>
          </p:cNvSpPr>
          <p:nvPr>
            <p:ph type="ftr" sz="quarter" idx="17"/>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Drag picture to placeholder or click icon to add</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AU"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AU"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D74F0C02-0EF4-4745-9D82-E8D3F59464E3}" type="datetime4">
              <a:rPr lang="en-US" smtClean="0"/>
              <a:pPr/>
              <a:t>May 13, 2011</a:t>
            </a:fld>
            <a:endParaRPr lang="en-US" dirty="0"/>
          </a:p>
        </p:txBody>
      </p:sp>
      <p:sp>
        <p:nvSpPr>
          <p:cNvPr id="14" name="Slide Number Placeholder 13"/>
          <p:cNvSpPr>
            <a:spLocks noGrp="1"/>
          </p:cNvSpPr>
          <p:nvPr>
            <p:ph type="sldNum" sz="quarter" idx="15"/>
          </p:nvPr>
        </p:nvSpPr>
        <p:spPr>
          <a:xfrm>
            <a:off x="4038600" y="6172200"/>
            <a:ext cx="1066800" cy="304800"/>
          </a:xfrm>
        </p:spPr>
        <p:txBody>
          <a:bodyPr/>
          <a:lstStyle/>
          <a:p>
            <a:fld id="{5744759D-0EFF-4FB2-9CCE-04E00944F0FE}" type="slidenum">
              <a:rPr lang="en-US" smtClean="0"/>
              <a:pPr/>
              <a:t>‹#›</a:t>
            </a:fld>
            <a:endParaRPr lang="en-US" dirty="0"/>
          </a:p>
        </p:txBody>
      </p:sp>
      <p:sp>
        <p:nvSpPr>
          <p:cNvPr id="15" name="Footer Placeholder 14"/>
          <p:cNvSpPr>
            <a:spLocks noGrp="1"/>
          </p:cNvSpPr>
          <p:nvPr>
            <p:ph type="ftr" sz="quarter" idx="16"/>
          </p:nvPr>
        </p:nvSpPr>
        <p:spPr>
          <a:xfrm>
            <a:off x="1447800" y="6486525"/>
            <a:ext cx="6248400" cy="29210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87367800-479D-41B0-B3F2-2DCE95BA1381}" type="datetime4">
              <a:rPr lang="en-US" smtClean="0"/>
              <a:pPr/>
              <a:t>May 13, 2011</a:t>
            </a:fld>
            <a:endParaRPr lang="en-US" dirty="0"/>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dirty="0"/>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5744759D-0EFF-4FB2-9CCE-04E00944F0FE}" type="slidenum">
              <a:rPr lang="en-US" smtClean="0"/>
              <a:pPr/>
              <a:t>‹#›</a:t>
            </a:fld>
            <a:endParaRPr lang="en-US" dirty="0"/>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AU"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4581" r:id="rId1"/>
    <p:sldLayoutId id="2147484582" r:id="rId2"/>
    <p:sldLayoutId id="2147484583" r:id="rId3"/>
    <p:sldLayoutId id="2147484584" r:id="rId4"/>
    <p:sldLayoutId id="2147484585" r:id="rId5"/>
    <p:sldLayoutId id="2147484586" r:id="rId6"/>
    <p:sldLayoutId id="2147484587" r:id="rId7"/>
    <p:sldLayoutId id="2147484588" r:id="rId8"/>
    <p:sldLayoutId id="2147484589" r:id="rId9"/>
    <p:sldLayoutId id="2147484590" r:id="rId10"/>
    <p:sldLayoutId id="2147484591" r:id="rId11"/>
  </p:sldLayoutIdLst>
  <p:hf sldNum="0" hdr="0" ftr="0" dt="0"/>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By Kate Wilton</a:t>
            </a:r>
            <a:endParaRPr lang="en-US" dirty="0"/>
          </a:p>
        </p:txBody>
      </p:sp>
      <p:sp>
        <p:nvSpPr>
          <p:cNvPr id="3" name="Title 2"/>
          <p:cNvSpPr>
            <a:spLocks noGrp="1"/>
          </p:cNvSpPr>
          <p:nvPr>
            <p:ph type="title"/>
          </p:nvPr>
        </p:nvSpPr>
        <p:spPr/>
        <p:txBody>
          <a:bodyPr/>
          <a:lstStyle/>
          <a:p>
            <a:r>
              <a:rPr lang="en-US" dirty="0" smtClean="0"/>
              <a:t>Drug Use.</a:t>
            </a:r>
            <a:endParaRPr lang="en-US" dirty="0"/>
          </a:p>
        </p:txBody>
      </p:sp>
    </p:spTree>
    <p:extLst>
      <p:ext uri="{BB962C8B-B14F-4D97-AF65-F5344CB8AC3E}">
        <p14:creationId xmlns:p14="http://schemas.microsoft.com/office/powerpoint/2010/main" val="28562557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endParaRPr lang="en-US"/>
          </a:p>
        </p:txBody>
      </p:sp>
      <p:sp>
        <p:nvSpPr>
          <p:cNvPr id="3" name="Title 2"/>
          <p:cNvSpPr>
            <a:spLocks noGrp="1"/>
          </p:cNvSpPr>
          <p:nvPr>
            <p:ph type="title"/>
          </p:nvPr>
        </p:nvSpPr>
        <p:spPr/>
        <p:txBody>
          <a:bodyPr/>
          <a:lstStyle/>
          <a:p>
            <a:r>
              <a:rPr lang="en-US" dirty="0" smtClean="0"/>
              <a:t>Drug use.</a:t>
            </a:r>
            <a:endParaRPr lang="en-US" dirty="0"/>
          </a:p>
        </p:txBody>
      </p:sp>
    </p:spTree>
    <p:extLst>
      <p:ext uri="{BB962C8B-B14F-4D97-AF65-F5344CB8AC3E}">
        <p14:creationId xmlns:p14="http://schemas.microsoft.com/office/powerpoint/2010/main" val="3989876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r>
              <a:rPr lang="en-US" dirty="0" smtClean="0"/>
              <a:t>There are a number of health issues concerning Australia’s youth; Mental health is defined as a disturbance in a persons thoughts, feelings and behaviors. Some mental health issues that may start to develop in youth are schizophrenia, autism, anxiety, ADHD and a range of eating disorders.</a:t>
            </a:r>
          </a:p>
          <a:p>
            <a:r>
              <a:rPr lang="en-US" dirty="0" smtClean="0"/>
              <a:t>Asthma is a repertory condition that involves narrowing and swelling of the airways. Asthma has a number of triggers including cigarette smoke, dust and animals. It is treated by using a ventolin.</a:t>
            </a:r>
          </a:p>
          <a:p>
            <a:r>
              <a:rPr lang="en-US" dirty="0" smtClean="0"/>
              <a:t>Diabetes is a condition where there is too much glucose in the blood because the body is unable to produce enough insulin.</a:t>
            </a:r>
          </a:p>
          <a:p>
            <a:r>
              <a:rPr lang="en-US" dirty="0" smtClean="0"/>
              <a:t>Youth obesity can be caused by excess fatty food intake and not enough exercise. Being overweight can also cause chronic disease or premature death.</a:t>
            </a:r>
          </a:p>
          <a:p>
            <a:endParaRPr lang="en-US" dirty="0"/>
          </a:p>
        </p:txBody>
      </p:sp>
      <p:sp>
        <p:nvSpPr>
          <p:cNvPr id="3" name="Title 2"/>
          <p:cNvSpPr>
            <a:spLocks noGrp="1"/>
          </p:cNvSpPr>
          <p:nvPr>
            <p:ph type="title"/>
          </p:nvPr>
        </p:nvSpPr>
        <p:spPr/>
        <p:txBody>
          <a:bodyPr/>
          <a:lstStyle/>
          <a:p>
            <a:r>
              <a:rPr lang="en-US" dirty="0" smtClean="0"/>
              <a:t>Health issues.</a:t>
            </a:r>
            <a:endParaRPr lang="en-US" dirty="0"/>
          </a:p>
        </p:txBody>
      </p:sp>
    </p:spTree>
    <p:extLst>
      <p:ext uri="{BB962C8B-B14F-4D97-AF65-F5344CB8AC3E}">
        <p14:creationId xmlns:p14="http://schemas.microsoft.com/office/powerpoint/2010/main" val="42760994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r>
              <a:rPr lang="en-US" dirty="0" smtClean="0"/>
              <a:t>Sun protection in Australia is on the rise with 82% of Australian youth using some sort of sun protection. Over 300 Victorians die every year from skin cancer. With over-exposure to the sun in the first 15 years of life it becomes a major risk for developing skin cancer later in life.</a:t>
            </a:r>
          </a:p>
          <a:p>
            <a:r>
              <a:rPr lang="en-US" dirty="0" smtClean="0"/>
              <a:t>Reproductive health is a state of complete physical, mental and social wellbeing and not merely the absence of disease.</a:t>
            </a:r>
          </a:p>
          <a:p>
            <a:r>
              <a:rPr lang="en-US" dirty="0" smtClean="0"/>
              <a:t>Food allergies are an abnormal response to a specific food, causing the immune system to produce antibodies to fight against the substance. The most common allergies are: peanuts and other nuts, egg, milk, shellfish, sesame and soy. Sudden reactions are known as anaphylaxis and require urgent medial attention.</a:t>
            </a:r>
            <a:endParaRPr lang="en-US" dirty="0"/>
          </a:p>
        </p:txBody>
      </p:sp>
      <p:sp>
        <p:nvSpPr>
          <p:cNvPr id="3" name="Title 2"/>
          <p:cNvSpPr>
            <a:spLocks noGrp="1"/>
          </p:cNvSpPr>
          <p:nvPr>
            <p:ph type="title"/>
          </p:nvPr>
        </p:nvSpPr>
        <p:spPr/>
        <p:txBody>
          <a:bodyPr/>
          <a:lstStyle/>
          <a:p>
            <a:r>
              <a:rPr lang="en-US" dirty="0" smtClean="0"/>
              <a:t>Health Issues.</a:t>
            </a:r>
            <a:endParaRPr lang="en-US" dirty="0"/>
          </a:p>
        </p:txBody>
      </p:sp>
    </p:spTree>
    <p:extLst>
      <p:ext uri="{BB962C8B-B14F-4D97-AF65-F5344CB8AC3E}">
        <p14:creationId xmlns:p14="http://schemas.microsoft.com/office/powerpoint/2010/main" val="14114604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70000" lnSpcReduction="20000"/>
          </a:bodyPr>
          <a:lstStyle/>
          <a:p>
            <a:r>
              <a:rPr lang="en-US" dirty="0" smtClean="0"/>
              <a:t>Australian youth live in a range of different house-holds with parents or </a:t>
            </a:r>
            <a:r>
              <a:rPr lang="en-US" dirty="0" err="1" smtClean="0"/>
              <a:t>carers</a:t>
            </a:r>
            <a:r>
              <a:rPr lang="en-US" dirty="0" smtClean="0"/>
              <a:t>, independently, with friends or with other family. Youth often decide to leave home to search for individuality/ independence, or to find their place in the community. Legally youth can leave home at 17, but for must families their home as a ‘revolving door’ where youth move back home for a number of reasons including money restrictions, work, studies and or being homesick.</a:t>
            </a:r>
          </a:p>
          <a:p>
            <a:r>
              <a:rPr lang="en-US" dirty="0" smtClean="0"/>
              <a:t>Cyber-bullying is the most common form of bullying by youth aged between 11- 16. Bullying can have a negative impact on both victim and perpetrators health, people that are often bullied suffer from low self-esteem and are responsible for absenteeism rates. Some victims of bullying resort to self harm to deal with the physical and psychological pain.</a:t>
            </a:r>
            <a:endParaRPr lang="en-US" dirty="0"/>
          </a:p>
        </p:txBody>
      </p:sp>
      <p:sp>
        <p:nvSpPr>
          <p:cNvPr id="3" name="Title 2"/>
          <p:cNvSpPr>
            <a:spLocks noGrp="1"/>
          </p:cNvSpPr>
          <p:nvPr>
            <p:ph type="title"/>
          </p:nvPr>
        </p:nvSpPr>
        <p:spPr/>
        <p:txBody>
          <a:bodyPr/>
          <a:lstStyle/>
          <a:p>
            <a:r>
              <a:rPr lang="en-US" dirty="0" smtClean="0"/>
              <a:t>Health issues.</a:t>
            </a:r>
            <a:endParaRPr lang="en-US" dirty="0"/>
          </a:p>
        </p:txBody>
      </p:sp>
    </p:spTree>
    <p:extLst>
      <p:ext uri="{BB962C8B-B14F-4D97-AF65-F5344CB8AC3E}">
        <p14:creationId xmlns:p14="http://schemas.microsoft.com/office/powerpoint/2010/main" val="39925415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77500" lnSpcReduction="20000"/>
          </a:bodyPr>
          <a:lstStyle/>
          <a:p>
            <a:r>
              <a:rPr lang="en-US" dirty="0" smtClean="0"/>
              <a:t>A drug is a substance that affects the way the body works, physically and mentally, short-term and long-term. When the word ‘drug’ is mentioned majority of society think of illegal substances like cocaine or heroin, but alcohol and tobacco are also drugs, though they are legal.</a:t>
            </a:r>
          </a:p>
          <a:p>
            <a:r>
              <a:rPr lang="en-US" dirty="0" smtClean="0"/>
              <a:t>Alcohol is the highest consumed drug in Australia. It can cause long term health problems like bowel, central nervous system and psychological problems. Some short term problems include motor vehicle accidents, assaults, falls and unprotected sex, which can lead to contracting STD’s.</a:t>
            </a:r>
          </a:p>
          <a:p>
            <a:r>
              <a:rPr lang="en-US" dirty="0" smtClean="0"/>
              <a:t>Tobacco is the most commonly used drug in Australian’s aged 14 and up, smoking causes repertory illness, cancers and premature deaths.</a:t>
            </a:r>
            <a:endParaRPr lang="en-US" dirty="0"/>
          </a:p>
        </p:txBody>
      </p:sp>
      <p:sp>
        <p:nvSpPr>
          <p:cNvPr id="3" name="Title 2"/>
          <p:cNvSpPr>
            <a:spLocks noGrp="1"/>
          </p:cNvSpPr>
          <p:nvPr>
            <p:ph type="title"/>
          </p:nvPr>
        </p:nvSpPr>
        <p:spPr/>
        <p:txBody>
          <a:bodyPr/>
          <a:lstStyle/>
          <a:p>
            <a:r>
              <a:rPr lang="en-US" dirty="0" smtClean="0"/>
              <a:t>Drug use.</a:t>
            </a:r>
            <a:endParaRPr lang="en-US" dirty="0"/>
          </a:p>
        </p:txBody>
      </p:sp>
    </p:spTree>
    <p:extLst>
      <p:ext uri="{BB962C8B-B14F-4D97-AF65-F5344CB8AC3E}">
        <p14:creationId xmlns:p14="http://schemas.microsoft.com/office/powerpoint/2010/main" val="3782282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77500" lnSpcReduction="20000"/>
          </a:bodyPr>
          <a:lstStyle/>
          <a:p>
            <a:r>
              <a:rPr lang="en-US" dirty="0" smtClean="0"/>
              <a:t>Taking drugs impacts on all aspects of life like:</a:t>
            </a:r>
          </a:p>
          <a:p>
            <a:r>
              <a:rPr lang="en-US" b="1" u="sng" dirty="0" smtClean="0"/>
              <a:t>Mental health</a:t>
            </a:r>
            <a:r>
              <a:rPr lang="en-US" dirty="0" smtClean="0"/>
              <a:t>- drugs like Marijuana, ecstasy, pain killers, hallucinogens, tranquillizers, inhalants and cocaine are all linked to the progression of mental illnesses. </a:t>
            </a:r>
          </a:p>
          <a:p>
            <a:r>
              <a:rPr lang="en-US" b="1" u="sng" dirty="0" smtClean="0"/>
              <a:t>Social Health</a:t>
            </a:r>
            <a:r>
              <a:rPr lang="en-US" dirty="0" smtClean="0"/>
              <a:t>- people who take drugs are usually excluded from social groups that don</a:t>
            </a:r>
            <a:r>
              <a:rPr lang="fr-FR" dirty="0" smtClean="0"/>
              <a:t>’</a:t>
            </a:r>
            <a:r>
              <a:rPr lang="en-US" dirty="0" smtClean="0"/>
              <a:t>t participate in drug taking but are then accepted by groups who do take drugs and then are encouraged to take more</a:t>
            </a:r>
            <a:r>
              <a:rPr lang="en-US" b="1" dirty="0" smtClean="0"/>
              <a:t>.</a:t>
            </a:r>
          </a:p>
          <a:p>
            <a:r>
              <a:rPr lang="en-US" b="1" dirty="0" smtClean="0"/>
              <a:t> </a:t>
            </a:r>
            <a:r>
              <a:rPr lang="en-US" b="1" u="sng" dirty="0" smtClean="0"/>
              <a:t>Intellectual health</a:t>
            </a:r>
            <a:r>
              <a:rPr lang="en-US" dirty="0" smtClean="0"/>
              <a:t>- when the body is under the influence of drugs the mind plays tricks and you almost loose yourself, the after affects of taking drugs are loss of brain cells and potential damage to organs in the body. </a:t>
            </a:r>
          </a:p>
        </p:txBody>
      </p:sp>
      <p:sp>
        <p:nvSpPr>
          <p:cNvPr id="3" name="Title 2"/>
          <p:cNvSpPr>
            <a:spLocks noGrp="1"/>
          </p:cNvSpPr>
          <p:nvPr>
            <p:ph type="title"/>
          </p:nvPr>
        </p:nvSpPr>
        <p:spPr/>
        <p:txBody>
          <a:bodyPr/>
          <a:lstStyle/>
          <a:p>
            <a:r>
              <a:rPr lang="en-US" dirty="0" smtClean="0"/>
              <a:t>Drug use.</a:t>
            </a:r>
            <a:endParaRPr lang="en-US" dirty="0"/>
          </a:p>
        </p:txBody>
      </p:sp>
    </p:spTree>
    <p:extLst>
      <p:ext uri="{BB962C8B-B14F-4D97-AF65-F5344CB8AC3E}">
        <p14:creationId xmlns:p14="http://schemas.microsoft.com/office/powerpoint/2010/main" val="27530652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b="1" u="sng" dirty="0"/>
              <a:t>Physical Health</a:t>
            </a:r>
            <a:r>
              <a:rPr lang="en-US" dirty="0" smtClean="0"/>
              <a:t>- Taking drugs changes your physical appearance, you become pale, gaunt, older looking &amp; generally un-healthy looking. </a:t>
            </a:r>
            <a:endParaRPr lang="en-US" dirty="0"/>
          </a:p>
          <a:p>
            <a:endParaRPr lang="en-US" dirty="0"/>
          </a:p>
        </p:txBody>
      </p:sp>
      <p:sp>
        <p:nvSpPr>
          <p:cNvPr id="3" name="Title 2"/>
          <p:cNvSpPr>
            <a:spLocks noGrp="1"/>
          </p:cNvSpPr>
          <p:nvPr>
            <p:ph type="title"/>
          </p:nvPr>
        </p:nvSpPr>
        <p:spPr/>
        <p:txBody>
          <a:bodyPr/>
          <a:lstStyle/>
          <a:p>
            <a:r>
              <a:rPr lang="en-US" dirty="0" smtClean="0"/>
              <a:t>Drug use.</a:t>
            </a:r>
            <a:endParaRPr lang="en-US" dirty="0"/>
          </a:p>
        </p:txBody>
      </p:sp>
      <p:pic>
        <p:nvPicPr>
          <p:cNvPr id="4" name="Picture 3"/>
          <p:cNvPicPr>
            <a:picLocks noChangeAspect="1"/>
          </p:cNvPicPr>
          <p:nvPr/>
        </p:nvPicPr>
        <p:blipFill>
          <a:blip r:embed="rId2"/>
          <a:stretch>
            <a:fillRect/>
          </a:stretch>
        </p:blipFill>
        <p:spPr>
          <a:xfrm>
            <a:off x="4671452" y="2944572"/>
            <a:ext cx="4015348" cy="2108901"/>
          </a:xfrm>
          <a:prstGeom prst="rect">
            <a:avLst/>
          </a:prstGeom>
        </p:spPr>
      </p:pic>
      <p:pic>
        <p:nvPicPr>
          <p:cNvPr id="5" name="Picture 4"/>
          <p:cNvPicPr>
            <a:picLocks noChangeAspect="1"/>
          </p:cNvPicPr>
          <p:nvPr/>
        </p:nvPicPr>
        <p:blipFill>
          <a:blip r:embed="rId3"/>
          <a:stretch>
            <a:fillRect/>
          </a:stretch>
        </p:blipFill>
        <p:spPr>
          <a:xfrm>
            <a:off x="292100" y="2944572"/>
            <a:ext cx="4445000" cy="2997200"/>
          </a:xfrm>
          <a:prstGeom prst="rect">
            <a:avLst/>
          </a:prstGeom>
        </p:spPr>
      </p:pic>
    </p:spTree>
    <p:extLst>
      <p:ext uri="{BB962C8B-B14F-4D97-AF65-F5344CB8AC3E}">
        <p14:creationId xmlns:p14="http://schemas.microsoft.com/office/powerpoint/2010/main" val="41427721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0" y="2020824"/>
            <a:ext cx="8229600" cy="4445408"/>
          </a:xfrm>
        </p:spPr>
        <p:txBody>
          <a:bodyPr>
            <a:normAutofit/>
          </a:bodyPr>
          <a:lstStyle/>
          <a:p>
            <a:r>
              <a:rPr lang="en-US" dirty="0" smtClean="0"/>
              <a:t>Community groups that support youth are essential for creating positive outcomes for youths’ health and development. Community programs such as </a:t>
            </a:r>
            <a:r>
              <a:rPr lang="en-US" dirty="0" err="1" smtClean="0"/>
              <a:t>YACVic</a:t>
            </a:r>
            <a:r>
              <a:rPr lang="en-US" dirty="0" smtClean="0"/>
              <a:t> involve individuals to develop support systems and a range of skills. Government groups develop, implement and support strategies or initiatives with the aim of addressing health issues of concern.</a:t>
            </a:r>
          </a:p>
          <a:p>
            <a:r>
              <a:rPr lang="en-US" dirty="0" smtClean="0"/>
              <a:t> Community participation in health programs involve: educating  and inform the community about the issues, seeking solutions based on what the community wants, providing programs and support services for individuals and families.</a:t>
            </a:r>
          </a:p>
          <a:p>
            <a:r>
              <a:rPr lang="en-US" dirty="0" smtClean="0"/>
              <a:t>Personal strategies for health promotion include: understanding </a:t>
            </a:r>
            <a:r>
              <a:rPr lang="en-US" dirty="0" err="1" smtClean="0"/>
              <a:t>thr</a:t>
            </a:r>
            <a:r>
              <a:rPr lang="en-US" dirty="0" smtClean="0"/>
              <a:t> health </a:t>
            </a:r>
            <a:r>
              <a:rPr lang="en-US" dirty="0" err="1" smtClean="0"/>
              <a:t>isses</a:t>
            </a:r>
            <a:r>
              <a:rPr lang="en-US" dirty="0" smtClean="0"/>
              <a:t> affecting youth, </a:t>
            </a:r>
            <a:r>
              <a:rPr lang="en-US" dirty="0" err="1" smtClean="0"/>
              <a:t>ganing</a:t>
            </a:r>
            <a:r>
              <a:rPr lang="en-US" dirty="0" smtClean="0"/>
              <a:t> knowledge on how to maintain a healthy diet, taking responsibilities, knowing your rights and responsibilities.</a:t>
            </a:r>
          </a:p>
          <a:p>
            <a:endParaRPr lang="en-US" dirty="0"/>
          </a:p>
        </p:txBody>
      </p:sp>
      <p:sp>
        <p:nvSpPr>
          <p:cNvPr id="4" name="Title 3"/>
          <p:cNvSpPr>
            <a:spLocks noGrp="1"/>
          </p:cNvSpPr>
          <p:nvPr>
            <p:ph type="title"/>
          </p:nvPr>
        </p:nvSpPr>
        <p:spPr/>
        <p:txBody>
          <a:bodyPr>
            <a:normAutofit/>
          </a:bodyPr>
          <a:lstStyle/>
          <a:p>
            <a:r>
              <a:rPr lang="en-US" dirty="0" smtClean="0"/>
              <a:t>Government, community &amp; personal programs.</a:t>
            </a:r>
            <a:endParaRPr lang="en-US" dirty="0"/>
          </a:p>
        </p:txBody>
      </p:sp>
    </p:spTree>
    <p:extLst>
      <p:ext uri="{BB962C8B-B14F-4D97-AF65-F5344CB8AC3E}">
        <p14:creationId xmlns:p14="http://schemas.microsoft.com/office/powerpoint/2010/main" val="14850678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r>
              <a:rPr lang="en-US" dirty="0" smtClean="0"/>
              <a:t>Challenge- Drug Use.</a:t>
            </a:r>
          </a:p>
          <a:p>
            <a:r>
              <a:rPr lang="en-US" dirty="0" smtClean="0"/>
              <a:t>Strategy relating- National Alcohol Strategy (NAS)</a:t>
            </a:r>
          </a:p>
          <a:p>
            <a:r>
              <a:rPr lang="en-US" dirty="0" smtClean="0"/>
              <a:t>Organisation responsible for implementing strategy- The NAS was endorsed by the Ministerial Council on Drug Strategy (MCDS) in May 2006. The responsibility for implementing the recommendations is spread across jurisdictions. The recommendations form the strategy will guide the development and implementation od a policy framework to respond to alcohol-related harm in Australia.  </a:t>
            </a:r>
            <a:endParaRPr lang="en-US" dirty="0"/>
          </a:p>
        </p:txBody>
      </p:sp>
      <p:sp>
        <p:nvSpPr>
          <p:cNvPr id="4" name="Title 3"/>
          <p:cNvSpPr>
            <a:spLocks noGrp="1"/>
          </p:cNvSpPr>
          <p:nvPr>
            <p:ph type="title"/>
          </p:nvPr>
        </p:nvSpPr>
        <p:spPr/>
        <p:txBody>
          <a:bodyPr>
            <a:normAutofit/>
          </a:bodyPr>
          <a:lstStyle/>
          <a:p>
            <a:r>
              <a:rPr lang="en-US" dirty="0"/>
              <a:t>Government, community &amp; personal programs.</a:t>
            </a:r>
          </a:p>
        </p:txBody>
      </p:sp>
    </p:spTree>
    <p:extLst>
      <p:ext uri="{BB962C8B-B14F-4D97-AF65-F5344CB8AC3E}">
        <p14:creationId xmlns:p14="http://schemas.microsoft.com/office/powerpoint/2010/main" val="3305320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Tie.thmx</Template>
  <TotalTime>104</TotalTime>
  <Words>943</Words>
  <Application>Microsoft Macintosh PowerPoint</Application>
  <PresentationFormat>On-screen Show (4:3)</PresentationFormat>
  <Paragraphs>34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BlackTie</vt:lpstr>
      <vt:lpstr>Drug Use.</vt:lpstr>
      <vt:lpstr>Health issues.</vt:lpstr>
      <vt:lpstr>Health Issues.</vt:lpstr>
      <vt:lpstr>Health issues.</vt:lpstr>
      <vt:lpstr>Drug use.</vt:lpstr>
      <vt:lpstr>Drug use.</vt:lpstr>
      <vt:lpstr>Drug use.</vt:lpstr>
      <vt:lpstr>Government, community &amp; personal programs.</vt:lpstr>
      <vt:lpstr>Government, community &amp; personal programs.</vt:lpstr>
      <vt:lpstr>Drug use.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Drug Use.</dc:title>
  <dc:creator>Kate Wilton</dc:creator>
  <cp:lastModifiedBy>Kate Wilton</cp:lastModifiedBy>
  <cp:revision>10</cp:revision>
  <dcterms:created xsi:type="dcterms:W3CDTF">2011-05-12T10:58:54Z</dcterms:created>
  <dcterms:modified xsi:type="dcterms:W3CDTF">2011-05-12T21:38:02Z</dcterms:modified>
</cp:coreProperties>
</file>